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1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B2D4"/>
    <a:srgbClr val="6E949A"/>
    <a:srgbClr val="6ED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231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347" y="1496484"/>
            <a:ext cx="7773308" cy="3183467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347" y="4802717"/>
            <a:ext cx="7773308" cy="220768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73D6B-54F9-40B3-B103-697E959AFC46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6D091-9978-4DA9-A1EE-63D7A0EF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053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6" y="5719165"/>
            <a:ext cx="7775673" cy="1092473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356" y="828430"/>
            <a:ext cx="7775673" cy="4506313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6811637"/>
            <a:ext cx="7774499" cy="909963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73D6B-54F9-40B3-B103-697E959AFC46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6D091-9978-4DA9-A1EE-63D7A0EF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096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812802"/>
            <a:ext cx="7765322" cy="456647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8" y="5606427"/>
            <a:ext cx="7765321" cy="2122915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73D6B-54F9-40B3-B103-697E959AFC46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6D091-9978-4DA9-A1EE-63D7A0EF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1216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812800"/>
            <a:ext cx="6977064" cy="399053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4813376"/>
            <a:ext cx="6564224" cy="569083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5606428"/>
            <a:ext cx="7765322" cy="211517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73D6B-54F9-40B3-B103-697E959AFC46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6D091-9978-4DA9-A1EE-63D7A0EF111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05245" y="855666"/>
            <a:ext cx="457200" cy="7797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946721" y="4097835"/>
            <a:ext cx="457200" cy="7797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23942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6" y="2835925"/>
            <a:ext cx="7766495" cy="33491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6200741"/>
            <a:ext cx="7765322" cy="1520859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73D6B-54F9-40B3-B103-697E959AFC46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6D091-9978-4DA9-A1EE-63D7A0EF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537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5" y="812802"/>
            <a:ext cx="7765322" cy="17674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7" y="2784427"/>
            <a:ext cx="2474217" cy="109774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7" y="3882165"/>
            <a:ext cx="2474217" cy="38394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3659" y="2784427"/>
            <a:ext cx="2473919" cy="109773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3659" y="3882165"/>
            <a:ext cx="2474866" cy="38394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2784427"/>
            <a:ext cx="2468408" cy="109773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2260" y="3882165"/>
            <a:ext cx="2468408" cy="38394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73D6B-54F9-40B3-B103-697E959AFC46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6D091-9978-4DA9-A1EE-63D7A0EF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8101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812802"/>
            <a:ext cx="7765322" cy="17674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7" y="5318863"/>
            <a:ext cx="2474216" cy="76834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19015" y="2789647"/>
            <a:ext cx="2205038" cy="2032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7" y="6087212"/>
            <a:ext cx="2474216" cy="16343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27" y="5318863"/>
            <a:ext cx="2474237" cy="76834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2789647"/>
            <a:ext cx="2197894" cy="2032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6087211"/>
            <a:ext cx="2475252" cy="16343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0068" y="5318863"/>
            <a:ext cx="2467425" cy="76834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14604" y="2789647"/>
            <a:ext cx="2199085" cy="2032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973" y="6087213"/>
            <a:ext cx="2470694" cy="163438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73D6B-54F9-40B3-B103-697E959AFC46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6D091-9978-4DA9-A1EE-63D7A0EF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525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73D6B-54F9-40B3-B103-697E959AFC46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6D091-9978-4DA9-A1EE-63D7A0EF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4361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812801"/>
            <a:ext cx="1906993" cy="69088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7" y="812801"/>
            <a:ext cx="5744029" cy="69088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73D6B-54F9-40B3-B103-697E959AFC46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6D091-9978-4DA9-A1EE-63D7A0EF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6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73D6B-54F9-40B3-B103-697E959AFC46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6D091-9978-4DA9-A1EE-63D7A0EF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949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933" y="876304"/>
            <a:ext cx="7300134" cy="3803649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1933" y="4802720"/>
            <a:ext cx="7300134" cy="2000249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73D6B-54F9-40B3-B103-697E959AFC46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6D091-9978-4DA9-A1EE-63D7A0EF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566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8" y="812802"/>
            <a:ext cx="7765321" cy="176842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7" y="2784427"/>
            <a:ext cx="3829503" cy="493717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052" y="2784427"/>
            <a:ext cx="3820616" cy="493717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73D6B-54F9-40B3-B103-697E959AFC46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6D091-9978-4DA9-A1EE-63D7A0EF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44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8" y="812802"/>
            <a:ext cx="7765321" cy="17674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5427" y="2784427"/>
            <a:ext cx="3600326" cy="1098549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346" y="3882976"/>
            <a:ext cx="3830406" cy="383862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9231" y="2784427"/>
            <a:ext cx="3591437" cy="1098549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3882976"/>
            <a:ext cx="3821518" cy="383862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73D6B-54F9-40B3-B103-697E959AFC46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6D091-9978-4DA9-A1EE-63D7A0EF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359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73D6B-54F9-40B3-B103-697E959AFC46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6D091-9978-4DA9-A1EE-63D7A0EF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486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73D6B-54F9-40B3-B103-697E959AFC46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6D091-9978-4DA9-A1EE-63D7A0EF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695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812800"/>
            <a:ext cx="2949178" cy="31496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8549" y="812800"/>
            <a:ext cx="4642119" cy="6908800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7921" y="3962402"/>
            <a:ext cx="2949178" cy="37591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73D6B-54F9-40B3-B103-697E959AFC46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6D091-9978-4DA9-A1EE-63D7A0EF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353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812800"/>
            <a:ext cx="4167603" cy="31496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49932" y="1011842"/>
            <a:ext cx="2966938" cy="6510717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962400"/>
            <a:ext cx="4171242" cy="3759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73D6B-54F9-40B3-B103-697E959AFC46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6D091-9978-4DA9-A1EE-63D7A0EF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598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8" y="812802"/>
            <a:ext cx="7765321" cy="17684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2794752"/>
            <a:ext cx="7765322" cy="4926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7844369"/>
            <a:ext cx="2057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C73D6B-54F9-40B3-B103-697E959AFC46}" type="datetimeFigureOut">
              <a:rPr lang="en-US" smtClean="0"/>
              <a:t>11/2/2022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7" y="7844369"/>
            <a:ext cx="500464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10" y="7844369"/>
            <a:ext cx="56515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C6D091-9978-4DA9-A1EE-63D7A0EF1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4992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18" r:id="rId1"/>
    <p:sldLayoutId id="2147484019" r:id="rId2"/>
    <p:sldLayoutId id="2147484020" r:id="rId3"/>
    <p:sldLayoutId id="2147484021" r:id="rId4"/>
    <p:sldLayoutId id="2147484022" r:id="rId5"/>
    <p:sldLayoutId id="2147484023" r:id="rId6"/>
    <p:sldLayoutId id="2147484024" r:id="rId7"/>
    <p:sldLayoutId id="2147484025" r:id="rId8"/>
    <p:sldLayoutId id="2147484026" r:id="rId9"/>
    <p:sldLayoutId id="2147484027" r:id="rId10"/>
    <p:sldLayoutId id="2147484028" r:id="rId11"/>
    <p:sldLayoutId id="2147484029" r:id="rId12"/>
    <p:sldLayoutId id="2147484030" r:id="rId13"/>
    <p:sldLayoutId id="2147484031" r:id="rId14"/>
    <p:sldLayoutId id="2147484032" r:id="rId15"/>
    <p:sldLayoutId id="2147484033" r:id="rId16"/>
    <p:sldLayoutId id="2147484034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6E949A"/>
            </a:gs>
            <a:gs pos="74000">
              <a:srgbClr val="6E949A">
                <a:lumMod val="45000"/>
                <a:lumOff val="55000"/>
              </a:srgbClr>
            </a:gs>
            <a:gs pos="84000">
              <a:srgbClr val="6E949A">
                <a:lumMod val="40000"/>
                <a:lumOff val="60000"/>
              </a:srgbClr>
            </a:gs>
            <a:gs pos="100000">
              <a:srgbClr val="27B2D4">
                <a:lumMod val="10000"/>
                <a:lumOff val="90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927" y="2125980"/>
            <a:ext cx="8792146" cy="489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812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6E949A"/>
            </a:gs>
            <a:gs pos="74000">
              <a:srgbClr val="6E949A">
                <a:lumMod val="45000"/>
                <a:lumOff val="55000"/>
              </a:srgbClr>
            </a:gs>
            <a:gs pos="84000">
              <a:srgbClr val="6E949A">
                <a:lumMod val="40000"/>
                <a:lumOff val="60000"/>
              </a:srgbClr>
            </a:gs>
            <a:gs pos="100000">
              <a:srgbClr val="27B2D4">
                <a:lumMod val="10000"/>
                <a:lumOff val="90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942" t="1582" r="2706"/>
          <a:stretch/>
        </p:blipFill>
        <p:spPr>
          <a:xfrm>
            <a:off x="251845" y="717804"/>
            <a:ext cx="8640311" cy="770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554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6E949A"/>
            </a:gs>
            <a:gs pos="74000">
              <a:srgbClr val="6E949A">
                <a:lumMod val="45000"/>
                <a:lumOff val="55000"/>
              </a:srgbClr>
            </a:gs>
            <a:gs pos="84000">
              <a:srgbClr val="6E949A">
                <a:lumMod val="40000"/>
                <a:lumOff val="60000"/>
              </a:srgbClr>
            </a:gs>
            <a:gs pos="100000">
              <a:srgbClr val="27B2D4">
                <a:lumMod val="10000"/>
                <a:lumOff val="90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96" y="1600200"/>
            <a:ext cx="8930409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480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6E949A"/>
            </a:gs>
            <a:gs pos="74000">
              <a:srgbClr val="6E949A">
                <a:lumMod val="45000"/>
                <a:lumOff val="55000"/>
              </a:srgbClr>
            </a:gs>
            <a:gs pos="84000">
              <a:srgbClr val="6E949A">
                <a:lumMod val="40000"/>
                <a:lumOff val="60000"/>
              </a:srgbClr>
            </a:gs>
            <a:gs pos="100000">
              <a:srgbClr val="27B2D4">
                <a:lumMod val="10000"/>
                <a:lumOff val="90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08" t="22708" r="11950" b="24640"/>
          <a:stretch/>
        </p:blipFill>
        <p:spPr>
          <a:xfrm>
            <a:off x="178440" y="1600200"/>
            <a:ext cx="8787121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275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6E949A"/>
            </a:gs>
            <a:gs pos="74000">
              <a:srgbClr val="6E949A">
                <a:lumMod val="45000"/>
                <a:lumOff val="55000"/>
              </a:srgbClr>
            </a:gs>
            <a:gs pos="84000">
              <a:srgbClr val="6E949A">
                <a:lumMod val="40000"/>
                <a:lumOff val="60000"/>
              </a:srgbClr>
            </a:gs>
            <a:gs pos="100000">
              <a:srgbClr val="27B2D4">
                <a:lumMod val="10000"/>
                <a:lumOff val="90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50219"/>
            <a:ext cx="9144000" cy="564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080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6E949A"/>
            </a:gs>
            <a:gs pos="74000">
              <a:srgbClr val="6E949A">
                <a:lumMod val="45000"/>
                <a:lumOff val="55000"/>
              </a:srgbClr>
            </a:gs>
            <a:gs pos="84000">
              <a:srgbClr val="6E949A">
                <a:lumMod val="40000"/>
                <a:lumOff val="60000"/>
              </a:srgbClr>
            </a:gs>
            <a:gs pos="100000">
              <a:srgbClr val="27B2D4">
                <a:lumMod val="10000"/>
                <a:lumOff val="90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410" y="0"/>
            <a:ext cx="5507181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199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6E949A"/>
            </a:gs>
            <a:gs pos="74000">
              <a:srgbClr val="6E949A">
                <a:lumMod val="45000"/>
                <a:lumOff val="55000"/>
              </a:srgbClr>
            </a:gs>
            <a:gs pos="84000">
              <a:srgbClr val="6E949A">
                <a:lumMod val="40000"/>
                <a:lumOff val="60000"/>
              </a:srgbClr>
            </a:gs>
            <a:gs pos="100000">
              <a:srgbClr val="27B2D4">
                <a:lumMod val="10000"/>
                <a:lumOff val="90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86" y="2148840"/>
            <a:ext cx="8608028" cy="484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734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rgbClr val="6E949A"/>
            </a:gs>
            <a:gs pos="74000">
              <a:srgbClr val="6E949A">
                <a:lumMod val="45000"/>
                <a:lumOff val="55000"/>
              </a:srgbClr>
            </a:gs>
            <a:gs pos="84000">
              <a:srgbClr val="6E949A">
                <a:lumMod val="40000"/>
                <a:lumOff val="60000"/>
              </a:srgbClr>
            </a:gs>
            <a:gs pos="100000">
              <a:srgbClr val="27B2D4">
                <a:lumMod val="10000"/>
                <a:lumOff val="90000"/>
              </a:srgb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28600"/>
            <a:ext cx="8686800" cy="868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90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264</TotalTime>
  <Words>0</Words>
  <Application>Microsoft Office PowerPoint</Application>
  <PresentationFormat>Custom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Bookman Old Style</vt:lpstr>
      <vt:lpstr>Rockwell</vt:lpstr>
      <vt:lpstr>Damask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14</cp:revision>
  <dcterms:created xsi:type="dcterms:W3CDTF">2022-11-02T16:12:23Z</dcterms:created>
  <dcterms:modified xsi:type="dcterms:W3CDTF">2022-11-02T21:33:45Z</dcterms:modified>
</cp:coreProperties>
</file>

<file path=docProps/thumbnail.jpeg>
</file>